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16023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Трансформация института брака в современном обществе </a:t>
            </a:r>
            <a:br>
              <a:rPr lang="ru-RU" b="1" dirty="0" smtClean="0"/>
            </a:br>
            <a:r>
              <a:rPr lang="ru-RU" b="1" dirty="0" smtClean="0"/>
              <a:t>(на примере Республики Калмыкия)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861048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endParaRPr lang="ru-RU" sz="2400" dirty="0">
              <a:solidFill>
                <a:schemeClr val="tx1"/>
              </a:solidFill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к.э.н., зав. отделом БНУ РК «ИКИАТ»</a:t>
            </a:r>
          </a:p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Немгирова</a:t>
            </a:r>
            <a:r>
              <a:rPr lang="ru-RU" sz="2400" dirty="0" smtClean="0">
                <a:solidFill>
                  <a:schemeClr val="tx1"/>
                </a:solidFill>
              </a:rPr>
              <a:t> София Николаевна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742652"/>
              </p:ext>
            </p:extLst>
          </p:nvPr>
        </p:nvGraphicFramePr>
        <p:xfrm>
          <a:off x="179510" y="0"/>
          <a:ext cx="8856985" cy="6792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404664">
                <a:tc gridSpan="5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Браки и разводы в Республике Калмыкия</a:t>
                      </a:r>
                      <a:endParaRPr lang="ru-RU" sz="4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29">
                <a:tc row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Годы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 row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Браков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 row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Разводов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На 1000 населения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</a:rPr>
                        <a:t>Браков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Разводов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2000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1760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976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5,7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3,2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2005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2076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949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7,2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3,3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2006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2233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1001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7,8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3,5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2007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2430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1138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8,5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4,0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2008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2281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1168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8,0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4,1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2476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1257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8.7</a:t>
                      </a:r>
                      <a:endParaRPr lang="ru-RU" sz="17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4.4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2203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1059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7.7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3.7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ru-RU" sz="17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2349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1269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8.2</a:t>
                      </a:r>
                      <a:endParaRPr lang="ru-RU" sz="17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4.4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2012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2138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1179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7.5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4.1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2013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2001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1286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7.1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</a:rPr>
                        <a:t>4.5</a:t>
                      </a: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2014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1866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1279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6.6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C00000"/>
                          </a:solidFill>
                          <a:effectLst/>
                        </a:rPr>
                        <a:t>4.5</a:t>
                      </a: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2015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1823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1025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6.5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3.7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2016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1426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1053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5.1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3.8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2017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1406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985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5.1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3.6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2018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1306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1017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4,7</a:t>
                      </a:r>
                      <a:endParaRPr lang="ru-RU" sz="17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3,7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64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71889"/>
              </p:ext>
            </p:extLst>
          </p:nvPr>
        </p:nvGraphicFramePr>
        <p:xfrm>
          <a:off x="107503" y="73622"/>
          <a:ext cx="8928992" cy="6632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3791"/>
                <a:gridCol w="1670626"/>
                <a:gridCol w="1612979"/>
                <a:gridCol w="1785798"/>
                <a:gridCol w="1785798"/>
              </a:tblGrid>
              <a:tr h="404664">
                <a:tc gridSpan="5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Браки и разводы </a:t>
                      </a:r>
                      <a:r>
                        <a:rPr lang="ru-RU" sz="2000" dirty="0" smtClean="0">
                          <a:effectLst/>
                        </a:rPr>
                        <a:t>в районах Республики </a:t>
                      </a:r>
                      <a:r>
                        <a:rPr lang="ru-RU" sz="2000" dirty="0" smtClean="0">
                          <a:effectLst/>
                        </a:rPr>
                        <a:t>Калмыкия</a:t>
                      </a:r>
                      <a:endParaRPr lang="ru-RU" sz="4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729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</a:rPr>
                        <a:t>Районы 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</a:rPr>
                        <a:t>Заключение браков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</a:rPr>
                        <a:t>Расторжение браков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</a:rPr>
                        <a:t>2016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2017</a:t>
                      </a:r>
                      <a:endParaRPr lang="ru-RU" sz="1700" b="1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</a:rPr>
                        <a:t>2016</a:t>
                      </a:r>
                      <a:endParaRPr lang="ru-RU" sz="17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</a:rPr>
                        <a:t>2017</a:t>
                      </a: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Городовиковский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55</a:t>
                      </a:r>
                      <a:endParaRPr lang="ru-RU" sz="17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74</a:t>
                      </a:r>
                      <a:endParaRPr lang="ru-RU" sz="17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68</a:t>
                      </a:r>
                      <a:endParaRPr lang="ru-RU" sz="17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58</a:t>
                      </a:r>
                      <a:endParaRPr lang="ru-RU" sz="17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Ики-Бурульский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35</a:t>
                      </a:r>
                      <a:endParaRPr lang="ru-RU" sz="17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22</a:t>
                      </a:r>
                      <a:endParaRPr lang="ru-RU" sz="17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25</a:t>
                      </a:r>
                      <a:endParaRPr lang="ru-RU" sz="17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32</a:t>
                      </a:r>
                      <a:endParaRPr lang="ru-RU" sz="17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Кетченеровский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26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Лаганский 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65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70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49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56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Малодербетовский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47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55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35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35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Октябрьский 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32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23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Приютненский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34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24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47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32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Сарпинский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24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29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Целинный 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50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62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71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79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Черноземельский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36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36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25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30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Юстинский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26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31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Яшалтинский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64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47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41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29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Яшкульский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74</a:t>
                      </a:r>
                      <a:endParaRPr lang="ru-RU" sz="17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65</a:t>
                      </a:r>
                      <a:endParaRPr lang="ru-RU" sz="17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36</a:t>
                      </a:r>
                      <a:endParaRPr lang="ru-RU" sz="17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51</a:t>
                      </a:r>
                      <a:endParaRPr lang="ru-RU" sz="17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  <a:tr h="3683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Элиста</a:t>
                      </a:r>
                      <a:endParaRPr lang="ru-RU" sz="1800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852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845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527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  <a:ea typeface="Calibri"/>
                        </a:rPr>
                        <a:t>489</a:t>
                      </a:r>
                      <a:endParaRPr lang="ru-RU" sz="17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7150" marR="5715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6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Продолжительность брака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До 1 года – 3,7% (37)</a:t>
            </a:r>
          </a:p>
          <a:p>
            <a:pPr marL="0" indent="0">
              <a:buNone/>
            </a:pPr>
            <a:r>
              <a:rPr lang="ru-RU" dirty="0" smtClean="0"/>
              <a:t>От 1 до 3 лет – 25,9% (255)</a:t>
            </a:r>
          </a:p>
          <a:p>
            <a:pPr marL="0" indent="0">
              <a:buNone/>
            </a:pPr>
            <a:r>
              <a:rPr lang="ru-RU" dirty="0" smtClean="0"/>
              <a:t>От 3 до 10 лет – 38,1% (375)</a:t>
            </a:r>
          </a:p>
          <a:p>
            <a:pPr marL="0" indent="0">
              <a:buNone/>
            </a:pPr>
            <a:r>
              <a:rPr lang="ru-RU" dirty="0" smtClean="0"/>
              <a:t>Свыше 10 лет – 32,3% (318).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182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236</Words>
  <Application>Microsoft Office PowerPoint</Application>
  <PresentationFormat>Экран (4:3)</PresentationFormat>
  <Paragraphs>170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Трансформация института брака в современном обществе  (на примере Республики Калмыкия)</vt:lpstr>
      <vt:lpstr>Презентация PowerPoint</vt:lpstr>
      <vt:lpstr>Презентация PowerPoint</vt:lpstr>
      <vt:lpstr>Продолжительность брака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Nemgirovy</dc:creator>
  <cp:lastModifiedBy>Nemgirovy</cp:lastModifiedBy>
  <cp:revision>10</cp:revision>
  <dcterms:created xsi:type="dcterms:W3CDTF">2019-05-22T18:28:29Z</dcterms:created>
  <dcterms:modified xsi:type="dcterms:W3CDTF">2019-05-22T21:25:35Z</dcterms:modified>
</cp:coreProperties>
</file>