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81" r:id="rId5"/>
    <p:sldId id="289" r:id="rId6"/>
    <p:sldId id="284" r:id="rId7"/>
    <p:sldId id="286" r:id="rId8"/>
    <p:sldId id="279" r:id="rId9"/>
    <p:sldId id="285" r:id="rId10"/>
    <p:sldId id="287" r:id="rId11"/>
    <p:sldId id="288" r:id="rId12"/>
    <p:sldId id="290" r:id="rId13"/>
    <p:sldId id="291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032B"/>
    <a:srgbClr val="6543A6"/>
    <a:srgbClr val="768068"/>
    <a:srgbClr val="E4AF54"/>
    <a:srgbClr val="437FC8"/>
    <a:srgbClr val="70AD4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02" y="-8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49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08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3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0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93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9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8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90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4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56D7-8BF5-4810-B8D7-93E9CEDCD3CF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92E3-86AF-45D0-B866-D30B4B829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8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A7426CC-464A-E5FC-5536-1D8974602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420" y="329492"/>
            <a:ext cx="1092029" cy="923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B013BC-FE9D-DB05-B65E-96F616336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534" y="456548"/>
            <a:ext cx="760046" cy="52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59046E-C86D-4D6B-B92B-28E9A814C6D7}"/>
              </a:ext>
            </a:extLst>
          </p:cNvPr>
          <p:cNvSpPr txBox="1"/>
          <p:nvPr/>
        </p:nvSpPr>
        <p:spPr>
          <a:xfrm>
            <a:off x="1243707" y="1912663"/>
            <a:ext cx="6656587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«Дружба народов как важнейший фактор Победы </a:t>
            </a:r>
            <a:endParaRPr lang="ru-RU" sz="2100" b="1" cap="all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1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1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Великой Отечественной войне»</a:t>
            </a:r>
            <a:endParaRPr lang="ru-RU" sz="2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602A9F-346D-4724-A567-BCDD21BF9913}"/>
              </a:ext>
            </a:extLst>
          </p:cNvPr>
          <p:cNvSpPr txBox="1"/>
          <p:nvPr/>
        </p:nvSpPr>
        <p:spPr>
          <a:xfrm>
            <a:off x="6368090" y="4000834"/>
            <a:ext cx="2521469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29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ноября 2024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Республика Калмыкия,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г. Элиста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Google Shape;92;p1"/>
          <p:cNvSpPr txBox="1"/>
          <p:nvPr/>
        </p:nvSpPr>
        <p:spPr>
          <a:xfrm>
            <a:off x="506960" y="3288308"/>
            <a:ext cx="55810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9994"/>
              </a:lnSpc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КИКНАДЗЕ </a:t>
            </a:r>
            <a:r>
              <a:rPr lang="ru-RU" sz="1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ВЛАДИМИР </a:t>
            </a: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ГЕОРГИЕВИЧ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Google Shape;93;p1"/>
          <p:cNvSpPr txBox="1"/>
          <p:nvPr/>
        </p:nvSpPr>
        <p:spPr>
          <a:xfrm>
            <a:off x="506961" y="3696136"/>
            <a:ext cx="5558549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9988"/>
              </a:lnSpc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Заместитель директора Департамента государственной политики </a:t>
            </a:r>
          </a:p>
          <a:p>
            <a:pPr>
              <a:lnSpc>
                <a:spcPct val="119988"/>
              </a:lnSpc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сфере воспитания Министерства просвещения РФ,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19988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доктор исторических наук, доцент, член-корреспондент РАРАН,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19988"/>
              </a:lnSpc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полковник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(в запасе)</a:t>
            </a:r>
          </a:p>
        </p:txBody>
      </p:sp>
    </p:spTree>
    <p:extLst>
      <p:ext uri="{BB962C8B-B14F-4D97-AF65-F5344CB8AC3E}">
        <p14:creationId xmlns:p14="http://schemas.microsoft.com/office/powerpoint/2010/main" xmlns="" val="16351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Триптих 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Выполняя интернациональный долг. За помощью к русскому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доктору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Соломин Н.Н., 1987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329" y="184151"/>
            <a:ext cx="4470094" cy="39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9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Триптих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Выполняя интернациональный долг. Правда о стране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Советов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Соломин Н.Н., 1987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168" y="215205"/>
            <a:ext cx="4403993" cy="39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4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Афганистан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. Выполняя интернациональный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долг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Штрикман Л.Л., 2022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248" y="229747"/>
            <a:ext cx="5230258" cy="39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3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Венский вальс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Штрикман Л.Л., 2023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036" y="227838"/>
            <a:ext cx="5246783" cy="39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494426" y="4221287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Пешие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колонны стран Содружества на Параде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Победы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Корнеев Е.А., 2022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673" y="251640"/>
            <a:ext cx="5329409" cy="38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0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171709"/>
            <a:ext cx="8155148" cy="807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Возложение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венков Министрами обороны ШОС, ОДКБ и СНГ </a:t>
            </a:r>
            <a:endParaRPr lang="ru-RU" sz="1200" b="1" cap="all" dirty="0" smtClean="0">
              <a:solidFill>
                <a:srgbClr val="E4032B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к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памятнику Скорбящей матери у Главного храма ВС РФ в 2020 </a:t>
            </a:r>
            <a:r>
              <a:rPr lang="ru-RU" sz="1200" b="1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г.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Куракса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 В., 2022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352" y="188315"/>
            <a:ext cx="5833431" cy="3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8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068202"/>
            <a:ext cx="2013982" cy="807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Восставшая Словакия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Бут Н.Я., 1979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" y="271859"/>
            <a:ext cx="2013982" cy="3652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3065631" y="4068202"/>
            <a:ext cx="5548213" cy="807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Командир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интернационального партизанского отряда </a:t>
            </a:r>
            <a:endParaRPr lang="ru-RU" sz="1200" b="1" cap="all" dirty="0" smtClean="0">
              <a:solidFill>
                <a:srgbClr val="E4032B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военный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контрразведчик Рябов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И.В. 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Дроздов А.Ю., 2021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631" y="271859"/>
            <a:ext cx="5548213" cy="36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0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освобожденном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Будапеште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Трошин С.Н., 2021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691" y="248748"/>
            <a:ext cx="5949109" cy="3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4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3577727" y="4295651"/>
            <a:ext cx="3371162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Щи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в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Берлине</a:t>
            </a:r>
          </a:p>
          <a:p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Михайлов А.С., 1982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" y="218117"/>
            <a:ext cx="2890981" cy="4700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969" y="218117"/>
            <a:ext cx="4958867" cy="3276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521674" y="3583752"/>
            <a:ext cx="3371162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Завершая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войну – строим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мир</a:t>
            </a:r>
          </a:p>
          <a:p>
            <a:pPr algn="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Орлов Ю.А., 2022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Главкомы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союзнических армий стран </a:t>
            </a:r>
            <a:r>
              <a:rPr lang="ru-RU" sz="1200" b="1" cap="all" dirty="0" err="1">
                <a:solidFill>
                  <a:srgbClr val="E4032B"/>
                </a:solidFill>
                <a:latin typeface="Arial Narrow" panose="020B0606020202030204" pitchFamily="34" charset="0"/>
              </a:rPr>
              <a:t>антигитлеровскй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 коалиции. Берлин. 1945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год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Сибирский В.М., 1996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17312"/>
            <a:ext cx="5023691" cy="39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3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Дружба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и верность ради </a:t>
            </a:r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безопасности 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Анаев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М.О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., 2022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479" y="419292"/>
            <a:ext cx="5635127" cy="37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6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21282-B407-F3B7-FC26-529B3085173A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94000"/>
                </a:srgbClr>
              </a:gs>
              <a:gs pos="23000">
                <a:srgbClr val="003192">
                  <a:alpha val="93333"/>
                </a:srgbClr>
              </a:gs>
              <a:gs pos="100000">
                <a:srgbClr val="7030A0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7F3840-E365-466B-A44B-4FC5CEC7E14F}"/>
              </a:ext>
            </a:extLst>
          </p:cNvPr>
          <p:cNvSpPr txBox="1"/>
          <p:nvPr/>
        </p:nvSpPr>
        <p:spPr>
          <a:xfrm>
            <a:off x="521494" y="4295651"/>
            <a:ext cx="8155148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E4032B"/>
                </a:solidFill>
                <a:latin typeface="Arial Narrow" panose="020B0606020202030204" pitchFamily="34" charset="0"/>
              </a:rPr>
              <a:t>В </a:t>
            </a:r>
            <a:r>
              <a:rPr lang="ru-RU" sz="1200" b="1" cap="all" dirty="0">
                <a:solidFill>
                  <a:srgbClr val="E4032B"/>
                </a:solidFill>
                <a:latin typeface="Arial Narrow" panose="020B0606020202030204" pitchFamily="34" charset="0"/>
              </a:rPr>
              <a:t>освобожденном </a:t>
            </a:r>
            <a:r>
              <a:rPr lang="ru-RU" sz="1200" b="1" cap="all" dirty="0" err="1" smtClean="0">
                <a:solidFill>
                  <a:srgbClr val="E4032B"/>
                </a:solidFill>
                <a:latin typeface="Arial Narrow" panose="020B0606020202030204" pitchFamily="34" charset="0"/>
              </a:rPr>
              <a:t>Мукдене</a:t>
            </a:r>
            <a:endParaRPr lang="ru-RU" sz="1200" b="1" cap="all" dirty="0" smtClean="0">
              <a:solidFill>
                <a:srgbClr val="E4032B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Художник Самсонов А.М., 1988 </a:t>
            </a:r>
            <a:r>
              <a:rPr lang="ru-RU" sz="1200" b="1" dirty="0">
                <a:solidFill>
                  <a:srgbClr val="6543A6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6543A6"/>
                </a:solidFill>
                <a:latin typeface="Arial Narrow" panose="020B0606020202030204" pitchFamily="34" charset="0"/>
              </a:rPr>
              <a:t>Студия военных художников имени М.Б. </a:t>
            </a:r>
            <a:r>
              <a:rPr lang="ru-RU" sz="1200" b="1" dirty="0" err="1" smtClean="0">
                <a:solidFill>
                  <a:srgbClr val="6543A6"/>
                </a:solidFill>
                <a:latin typeface="Arial Narrow" panose="020B0606020202030204" pitchFamily="34" charset="0"/>
              </a:rPr>
              <a:t>Грекова</a:t>
            </a:r>
            <a:endParaRPr lang="ru-RU" sz="1200" b="1" dirty="0">
              <a:solidFill>
                <a:srgbClr val="6543A6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601" y="208169"/>
            <a:ext cx="4978799" cy="38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7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344</Words>
  <Application>Microsoft Office PowerPoint</Application>
  <PresentationFormat>Экран (16:9)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Кикнадзе</dc:creator>
  <cp:lastModifiedBy>Пользователь Windows</cp:lastModifiedBy>
  <cp:revision>49</cp:revision>
  <dcterms:created xsi:type="dcterms:W3CDTF">2024-11-06T19:26:14Z</dcterms:created>
  <dcterms:modified xsi:type="dcterms:W3CDTF">2024-11-25T13:13:55Z</dcterms:modified>
</cp:coreProperties>
</file>