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4" y="-11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DFE5-77A9-46C8-BDFD-D227CF263C9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F966-2268-4F4D-8391-65D2D25192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CHEO2020\Desktop\Берглов\Берлов АВ - 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7026" cy="518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CHEO2020\Desktop\Берглов\Берлов АВ - 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993" y="0"/>
            <a:ext cx="9217025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CHEO2020\Desktop\Берглов\Берлов АВ - 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41257"/>
            <a:ext cx="9217026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RCHEO2020\Desktop\Берглов\Берлов АВ - 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7025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CHEO2020\Desktop\Берглов\Берлов АВ - 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18"/>
            <a:ext cx="9217025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CHEO2020\Desktop\Берглов\Берлов АВ - 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5" y="-18"/>
            <a:ext cx="9217025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CHEO2020\Desktop\Берглов\Берлов АВ - 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994" y="-41257"/>
            <a:ext cx="9217026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CHEO2020\Desktop\Берглов\Берлов АВ - 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993" y="-18"/>
            <a:ext cx="9217025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CHEO2020\Desktop\Берглов\Берлов АВ - 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18"/>
            <a:ext cx="9217025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CHEO2020\Desktop\Берглов\Берлов АВ - 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41257"/>
            <a:ext cx="9217025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</cp:revision>
  <dcterms:created xsi:type="dcterms:W3CDTF">2024-11-25T13:22:30Z</dcterms:created>
  <dcterms:modified xsi:type="dcterms:W3CDTF">2024-11-25T13:28:38Z</dcterms:modified>
</cp:coreProperties>
</file>